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99" r:id="rId3"/>
    <p:sldId id="310" r:id="rId4"/>
    <p:sldId id="301" r:id="rId5"/>
    <p:sldId id="311" r:id="rId6"/>
    <p:sldId id="312" r:id="rId7"/>
    <p:sldId id="315" r:id="rId8"/>
    <p:sldId id="314" r:id="rId9"/>
    <p:sldId id="304" r:id="rId10"/>
    <p:sldId id="308" r:id="rId11"/>
    <p:sldId id="313" r:id="rId12"/>
    <p:sldId id="309" r:id="rId13"/>
    <p:sldId id="260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5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6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3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580" y="-7272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</a:rPr>
              <a:t>BẢO VỆ ĐỒ ÁN [TÊN KHÓA]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lt1"/>
                </a:solidFill>
              </a:rPr>
              <a:t>TÊN ĐỒ ÁN</a:t>
            </a:r>
            <a:endParaRPr lang="en-US" sz="28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19400" y="3361431"/>
            <a:ext cx="6400800" cy="2201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sz="2000" b="1">
                <a:solidFill>
                  <a:schemeClr val="lt1"/>
                </a:solidFill>
              </a:rPr>
              <a:t>Lớp:   C1807G2    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sz="2000" b="1">
                <a:solidFill>
                  <a:schemeClr val="lt1"/>
                </a:solidFill>
              </a:rPr>
              <a:t>Nhóm: 1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sz="2000" b="1">
                <a:solidFill>
                  <a:schemeClr val="lt1"/>
                </a:solidFill>
              </a:rPr>
              <a:t>	1. Nguyễn Đức Duy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sz="2000" b="1">
                <a:solidFill>
                  <a:schemeClr val="lt1"/>
                </a:solidFill>
              </a:rPr>
              <a:t>Giảng viên hướng dẫn: Vũ Tuấn Minh</a:t>
            </a:r>
            <a:endParaRPr lang="en-US"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GIAO DIỆN CHÍNH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ADAEC-DAB1-40A4-8F4D-77FEE8A1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38" y="1780945"/>
            <a:ext cx="5001323" cy="32961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8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GIAO DIỆN CHÍNH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ADAEC-DAB1-40A4-8F4D-77FEE8A1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38" y="1780945"/>
            <a:ext cx="5001323" cy="3296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93A91-9775-40E7-80A7-396B3D64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12192000" cy="5486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0"/>
            <a:ext cx="11887200" cy="48768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algn="ctr">
              <a:lnSpc>
                <a:spcPct val="150000"/>
              </a:lnSpc>
              <a:buNone/>
            </a:pPr>
            <a:endParaRPr lang="en-US" sz="7200" dirty="0"/>
          </a:p>
          <a:p>
            <a:pPr marL="177800" indent="0" algn="ctr">
              <a:lnSpc>
                <a:spcPct val="150000"/>
              </a:lnSpc>
              <a:buNone/>
            </a:pPr>
            <a:r>
              <a:rPr lang="en-US" sz="7200" dirty="0"/>
              <a:t>DEMO ỨNG 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Tổng quan đề tài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endParaRPr lang="en-US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vi-VN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Thiết kế cơ sở dữ liệu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Phân công công việc trong nhóm</a:t>
            </a:r>
            <a:endParaRPr lang="en-US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Demo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08956"/>
            <a:ext cx="6400800" cy="2115244"/>
          </a:xfrm>
        </p:spPr>
        <p:txBody>
          <a:bodyPr/>
          <a:lstStyle/>
          <a:p>
            <a:pPr marL="177800" lvl="0" indent="0">
              <a:buNone/>
            </a:pPr>
            <a:r>
              <a:rPr lang="vi-VN">
                <a:solidFill>
                  <a:srgbClr val="00B050"/>
                </a:solidFill>
              </a:rPr>
              <a:t>Phần mềm quản lý cửa hàng - vừa và nhỏ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>
                <a:solidFill>
                  <a:srgbClr val="00B050"/>
                </a:solidFill>
              </a:rPr>
              <a:t> </a:t>
            </a:r>
            <a:r>
              <a:rPr lang="vi-VN" sz="2400">
                <a:solidFill>
                  <a:srgbClr val="00B050"/>
                </a:solidFill>
              </a:rPr>
              <a:t>Quản lý thông tin sản phẩm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400">
                <a:solidFill>
                  <a:srgbClr val="00B050"/>
                </a:solidFill>
              </a:rPr>
              <a:t> Quản lý nhân viên cửa hàng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400">
                <a:solidFill>
                  <a:srgbClr val="00B050"/>
                </a:solidFill>
              </a:rPr>
              <a:t> Quản lý </a:t>
            </a:r>
            <a:r>
              <a:rPr lang="en-US" sz="2400">
                <a:solidFill>
                  <a:srgbClr val="00B050"/>
                </a:solidFill>
              </a:rPr>
              <a:t>phân quyền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52D99-3043-4877-80AA-D28E5240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843566"/>
            <a:ext cx="4724400" cy="2490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FFBC2-01F0-416B-8FC1-7519731C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" y="3333749"/>
            <a:ext cx="3989231" cy="268605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345589E-5F78-48C3-82EE-A08BC11D7D64}"/>
              </a:ext>
            </a:extLst>
          </p:cNvPr>
          <p:cNvSpPr txBox="1">
            <a:spLocks/>
          </p:cNvSpPr>
          <p:nvPr/>
        </p:nvSpPr>
        <p:spPr>
          <a:xfrm>
            <a:off x="5029200" y="3899190"/>
            <a:ext cx="3886200" cy="21152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vi-VN">
                <a:solidFill>
                  <a:srgbClr val="00B050"/>
                </a:solidFill>
              </a:rPr>
              <a:t> </a:t>
            </a:r>
            <a:r>
              <a:rPr lang="vi-VN" sz="2400">
                <a:solidFill>
                  <a:srgbClr val="00B050"/>
                </a:solidFill>
              </a:rPr>
              <a:t>Quản lý quầy thu ngân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>
                <a:solidFill>
                  <a:srgbClr val="00B050"/>
                </a:solidFill>
              </a:rPr>
              <a:t> Quản lý sản phẩn đã bán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>
                <a:solidFill>
                  <a:srgbClr val="00B050"/>
                </a:solidFill>
              </a:rPr>
              <a:t> Quản lý đơn hàn</a:t>
            </a:r>
            <a:r>
              <a:rPr lang="en-US" sz="2400">
                <a:solidFill>
                  <a:srgbClr val="00B050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78338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SƠ ĐỒ 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B0C35-B2C8-4DA4-A6EF-A5CB2ED9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299"/>
            <a:ext cx="12192000" cy="40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mức 0 :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D468E-D43C-4EB3-91B7-E8AA9ED8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31" y="1757571"/>
            <a:ext cx="8834967" cy="41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mức đỉnh :</a:t>
            </a:r>
          </a:p>
          <a:p>
            <a:pPr marL="177800" indent="0">
              <a:lnSpc>
                <a:spcPct val="150000"/>
              </a:lnSpc>
              <a:buNone/>
            </a:pP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A4EAB-ACEC-4E81-A472-A5A56821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1"/>
            <a:ext cx="9448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9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mức đỉnh :</a:t>
            </a:r>
          </a:p>
          <a:p>
            <a:pPr marL="177800" indent="0">
              <a:lnSpc>
                <a:spcPct val="150000"/>
              </a:lnSpc>
              <a:buNone/>
            </a:pP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298D2-5953-4070-ADAA-C472F9FD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46" y="1895474"/>
            <a:ext cx="10362253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1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SƠ </a:t>
            </a:r>
            <a:r>
              <a:rPr lang="en-US" sz="3000" b="1">
                <a:solidFill>
                  <a:srgbClr val="832C8B"/>
                </a:solidFill>
              </a:rPr>
              <a:t>ĐỒ QUẢN HỆ THỰC THỂ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95A92-C1B8-4178-A8F1-44BC8D2C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46" y="1020762"/>
            <a:ext cx="9737108" cy="4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5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THIẾT KẾ CƠ </a:t>
            </a:r>
            <a:r>
              <a:rPr lang="en-US" sz="3000" b="1">
                <a:solidFill>
                  <a:srgbClr val="832C8B"/>
                </a:solidFill>
              </a:rPr>
              <a:t>SỞ DỮ </a:t>
            </a:r>
            <a:r>
              <a:rPr lang="en-US" sz="3000" b="1" dirty="0">
                <a:solidFill>
                  <a:srgbClr val="832C8B"/>
                </a:solidFill>
              </a:rPr>
              <a:t>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C0F66-26B6-42F1-88DA-8F78F49B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1020762"/>
            <a:ext cx="10364646" cy="53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193</Words>
  <Application>Microsoft Office PowerPoint</Application>
  <PresentationFormat>Widescreen</PresentationFormat>
  <Paragraphs>36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Calibri</vt:lpstr>
      <vt:lpstr>Wingdings</vt:lpstr>
      <vt:lpstr>Office Theme</vt:lpstr>
      <vt:lpstr>PowerPoint Presentation</vt:lpstr>
      <vt:lpstr>NỘI DUNG TRÌNH BÀY</vt:lpstr>
      <vt:lpstr>TỔNG QUAN ĐỀ TÀI</vt:lpstr>
      <vt:lpstr>SƠ ĐỒ CHỨC NĂNG ỨNG DỤNG</vt:lpstr>
      <vt:lpstr>BIỂU ĐỒ LUỒNG DỮ LIỆU MỨC NGỮ CẢNH</vt:lpstr>
      <vt:lpstr>BIỂU ĐỒ LUỒNG DỮ LIỆU MỨC NGỮ CẢNH</vt:lpstr>
      <vt:lpstr>BIỂU ĐỒ LUỒNG DỮ LIỆU MỨC NGỮ CẢNH</vt:lpstr>
      <vt:lpstr>SƠ ĐỒ QUẢN HỆ THỰC THỂ</vt:lpstr>
      <vt:lpstr>THIẾT KẾ CƠ SỞ DỮ LIỆU</vt:lpstr>
      <vt:lpstr>GIAO DIỆN CHÍNH</vt:lpstr>
      <vt:lpstr>GIAO DIỆN CHÍNH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Duy Nguyễn</cp:lastModifiedBy>
  <cp:revision>160</cp:revision>
  <dcterms:modified xsi:type="dcterms:W3CDTF">2020-03-06T17:51:04Z</dcterms:modified>
</cp:coreProperties>
</file>